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81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117" Type="http://schemas.openxmlformats.org/officeDocument/2006/relationships/image" Target="../media/image115.png"/><Relationship Id="rId21" Type="http://schemas.openxmlformats.org/officeDocument/2006/relationships/image" Target="../media/image19.png"/><Relationship Id="rId42" Type="http://schemas.openxmlformats.org/officeDocument/2006/relationships/image" Target="../media/image40.sv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svg"/><Relationship Id="rId16" Type="http://schemas.openxmlformats.org/officeDocument/2006/relationships/image" Target="../media/image14.svg"/><Relationship Id="rId107" Type="http://schemas.openxmlformats.org/officeDocument/2006/relationships/image" Target="../media/image105.png"/><Relationship Id="rId11" Type="http://schemas.openxmlformats.org/officeDocument/2006/relationships/image" Target="../media/image9.pn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svg"/><Relationship Id="rId5" Type="http://schemas.openxmlformats.org/officeDocument/2006/relationships/image" Target="../media/image3.pn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png"/><Relationship Id="rId118" Type="http://schemas.openxmlformats.org/officeDocument/2006/relationships/image" Target="../media/image116.sv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59" Type="http://schemas.openxmlformats.org/officeDocument/2006/relationships/image" Target="../media/image57.svg"/><Relationship Id="rId103" Type="http://schemas.openxmlformats.org/officeDocument/2006/relationships/image" Target="../media/image101.png"/><Relationship Id="rId108" Type="http://schemas.openxmlformats.org/officeDocument/2006/relationships/image" Target="../media/image106.svg"/><Relationship Id="rId54" Type="http://schemas.openxmlformats.org/officeDocument/2006/relationships/image" Target="../media/image52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49" Type="http://schemas.openxmlformats.org/officeDocument/2006/relationships/image" Target="../media/image47.svg"/><Relationship Id="rId114" Type="http://schemas.openxmlformats.org/officeDocument/2006/relationships/image" Target="../media/image112.svg"/><Relationship Id="rId119" Type="http://schemas.openxmlformats.org/officeDocument/2006/relationships/image" Target="../media/image117.png"/><Relationship Id="rId44" Type="http://schemas.openxmlformats.org/officeDocument/2006/relationships/image" Target="../media/image42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9" Type="http://schemas.openxmlformats.org/officeDocument/2006/relationships/image" Target="../media/image37.png"/><Relationship Id="rId109" Type="http://schemas.openxmlformats.org/officeDocument/2006/relationships/image" Target="../media/image107.png"/><Relationship Id="rId34" Type="http://schemas.openxmlformats.org/officeDocument/2006/relationships/image" Target="../media/image32.sv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7" Type="http://schemas.openxmlformats.org/officeDocument/2006/relationships/image" Target="../media/image5.pn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4" Type="http://schemas.openxmlformats.org/officeDocument/2006/relationships/image" Target="../media/image22.svg"/><Relationship Id="rId40" Type="http://schemas.openxmlformats.org/officeDocument/2006/relationships/image" Target="../media/image38.sv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svg"/><Relationship Id="rId115" Type="http://schemas.openxmlformats.org/officeDocument/2006/relationships/image" Target="../media/image113.pn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png"/><Relationship Id="rId14" Type="http://schemas.openxmlformats.org/officeDocument/2006/relationships/image" Target="../media/image12.sv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svg"/><Relationship Id="rId105" Type="http://schemas.openxmlformats.org/officeDocument/2006/relationships/image" Target="../media/image103.sv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93" Type="http://schemas.openxmlformats.org/officeDocument/2006/relationships/image" Target="../media/image91.svg"/><Relationship Id="rId98" Type="http://schemas.openxmlformats.org/officeDocument/2006/relationships/image" Target="../media/image96.svg"/><Relationship Id="rId121" Type="http://schemas.openxmlformats.org/officeDocument/2006/relationships/image" Target="../media/image119.svg"/><Relationship Id="rId3" Type="http://schemas.openxmlformats.org/officeDocument/2006/relationships/image" Target="../media/image1.png"/><Relationship Id="rId25" Type="http://schemas.openxmlformats.org/officeDocument/2006/relationships/image" Target="../media/image23.png"/><Relationship Id="rId46" Type="http://schemas.openxmlformats.org/officeDocument/2006/relationships/image" Target="../media/image44.png"/><Relationship Id="rId67" Type="http://schemas.openxmlformats.org/officeDocument/2006/relationships/image" Target="../media/image65.svg"/><Relationship Id="rId116" Type="http://schemas.openxmlformats.org/officeDocument/2006/relationships/image" Target="../media/image114.svg"/><Relationship Id="rId20" Type="http://schemas.openxmlformats.org/officeDocument/2006/relationships/image" Target="../media/image18.svg"/><Relationship Id="rId41" Type="http://schemas.openxmlformats.org/officeDocument/2006/relationships/image" Target="../media/image39.png"/><Relationship Id="rId62" Type="http://schemas.openxmlformats.org/officeDocument/2006/relationships/image" Target="../media/image60.pn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111" Type="http://schemas.openxmlformats.org/officeDocument/2006/relationships/image" Target="../media/image109.png"/><Relationship Id="rId15" Type="http://schemas.openxmlformats.org/officeDocument/2006/relationships/image" Target="../media/image13.png"/><Relationship Id="rId36" Type="http://schemas.openxmlformats.org/officeDocument/2006/relationships/image" Target="../media/image34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0" Type="http://schemas.openxmlformats.org/officeDocument/2006/relationships/image" Target="../media/image8.svg"/><Relationship Id="rId31" Type="http://schemas.openxmlformats.org/officeDocument/2006/relationships/image" Target="../media/image29.png"/><Relationship Id="rId52" Type="http://schemas.openxmlformats.org/officeDocument/2006/relationships/image" Target="../media/image50.pn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348.svg"/><Relationship Id="rId63" Type="http://schemas.openxmlformats.org/officeDocument/2006/relationships/image" Target="../media/image352.svg"/><Relationship Id="rId68" Type="http://schemas.openxmlformats.org/officeDocument/2006/relationships/image" Target="../media/image288.png"/><Relationship Id="rId84" Type="http://schemas.openxmlformats.org/officeDocument/2006/relationships/image" Target="../media/image360.svg"/><Relationship Id="rId89" Type="http://schemas.openxmlformats.org/officeDocument/2006/relationships/image" Target="../media/image371.pn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349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357.svg"/><Relationship Id="rId5" Type="http://schemas.openxmlformats.org/officeDocument/2006/relationships/image" Target="../media/image225.png"/><Relationship Id="rId90" Type="http://schemas.openxmlformats.org/officeDocument/2006/relationships/image" Target="../media/image372.svg"/><Relationship Id="rId14" Type="http://schemas.openxmlformats.org/officeDocument/2006/relationships/image" Target="../media/image3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344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355.svg"/><Relationship Id="rId77" Type="http://schemas.openxmlformats.org/officeDocument/2006/relationships/image" Target="../media/image356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67.png"/><Relationship Id="rId3" Type="http://schemas.openxmlformats.org/officeDocument/2006/relationships/image" Target="../media/image223.png"/><Relationship Id="rId12" Type="http://schemas.openxmlformats.org/officeDocument/2006/relationships/image" Target="../media/image333.svg"/><Relationship Id="rId17" Type="http://schemas.openxmlformats.org/officeDocument/2006/relationships/image" Target="../media/image335.png"/><Relationship Id="rId25" Type="http://schemas.openxmlformats.org/officeDocument/2006/relationships/image" Target="../media/image245.png"/><Relationship Id="rId33" Type="http://schemas.openxmlformats.org/officeDocument/2006/relationships/image" Target="../media/image34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338.svg"/><Relationship Id="rId41" Type="http://schemas.openxmlformats.org/officeDocument/2006/relationships/image" Target="../media/image346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319.png"/><Relationship Id="rId88" Type="http://schemas.openxmlformats.org/officeDocument/2006/relationships/image" Target="../media/image3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340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332.svg"/><Relationship Id="rId31" Type="http://schemas.openxmlformats.org/officeDocument/2006/relationships/image" Target="../media/image342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353.svg"/><Relationship Id="rId73" Type="http://schemas.openxmlformats.org/officeDocument/2006/relationships/image" Target="../media/image291.svg"/><Relationship Id="rId78" Type="http://schemas.openxmlformats.org/officeDocument/2006/relationships/image" Target="../media/image317.png"/><Relationship Id="rId81" Type="http://schemas.openxmlformats.org/officeDocument/2006/relationships/image" Target="../media/image358.svg"/><Relationship Id="rId86" Type="http://schemas.openxmlformats.org/officeDocument/2006/relationships/image" Target="../media/image368.svg"/><Relationship Id="rId4" Type="http://schemas.openxmlformats.org/officeDocument/2006/relationships/image" Target="../media/image329.svg"/><Relationship Id="rId9" Type="http://schemas.openxmlformats.org/officeDocument/2006/relationships/image" Target="../media/image331.png"/><Relationship Id="rId13" Type="http://schemas.openxmlformats.org/officeDocument/2006/relationships/image" Target="../media/image233.png"/><Relationship Id="rId18" Type="http://schemas.openxmlformats.org/officeDocument/2006/relationships/image" Target="../media/image336.svg"/><Relationship Id="rId39" Type="http://schemas.openxmlformats.org/officeDocument/2006/relationships/image" Target="../media/image345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350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47.svg"/><Relationship Id="rId66" Type="http://schemas.openxmlformats.org/officeDocument/2006/relationships/image" Target="../media/image286.png"/><Relationship Id="rId87" Type="http://schemas.openxmlformats.org/officeDocument/2006/relationships/image" Target="../media/image369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Relationship Id="rId19" Type="http://schemas.openxmlformats.org/officeDocument/2006/relationships/image" Target="../media/image337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348.svg"/><Relationship Id="rId63" Type="http://schemas.openxmlformats.org/officeDocument/2006/relationships/image" Target="../media/image352.svg"/><Relationship Id="rId68" Type="http://schemas.openxmlformats.org/officeDocument/2006/relationships/image" Target="../media/image288.png"/><Relationship Id="rId84" Type="http://schemas.openxmlformats.org/officeDocument/2006/relationships/image" Target="../media/image360.svg"/><Relationship Id="rId89" Type="http://schemas.openxmlformats.org/officeDocument/2006/relationships/image" Target="../media/image377.pn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349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357.svg"/><Relationship Id="rId5" Type="http://schemas.openxmlformats.org/officeDocument/2006/relationships/image" Target="../media/image225.png"/><Relationship Id="rId90" Type="http://schemas.openxmlformats.org/officeDocument/2006/relationships/image" Target="../media/image378.svg"/><Relationship Id="rId14" Type="http://schemas.openxmlformats.org/officeDocument/2006/relationships/image" Target="../media/image3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344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355.svg"/><Relationship Id="rId77" Type="http://schemas.openxmlformats.org/officeDocument/2006/relationships/image" Target="../media/image356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73.png"/><Relationship Id="rId3" Type="http://schemas.openxmlformats.org/officeDocument/2006/relationships/image" Target="../media/image223.png"/><Relationship Id="rId12" Type="http://schemas.openxmlformats.org/officeDocument/2006/relationships/image" Target="../media/image333.svg"/><Relationship Id="rId17" Type="http://schemas.openxmlformats.org/officeDocument/2006/relationships/image" Target="../media/image335.png"/><Relationship Id="rId25" Type="http://schemas.openxmlformats.org/officeDocument/2006/relationships/image" Target="../media/image245.png"/><Relationship Id="rId33" Type="http://schemas.openxmlformats.org/officeDocument/2006/relationships/image" Target="../media/image34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338.svg"/><Relationship Id="rId41" Type="http://schemas.openxmlformats.org/officeDocument/2006/relationships/image" Target="../media/image346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319.png"/><Relationship Id="rId88" Type="http://schemas.openxmlformats.org/officeDocument/2006/relationships/image" Target="../media/image3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340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332.svg"/><Relationship Id="rId31" Type="http://schemas.openxmlformats.org/officeDocument/2006/relationships/image" Target="../media/image342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353.svg"/><Relationship Id="rId73" Type="http://schemas.openxmlformats.org/officeDocument/2006/relationships/image" Target="../media/image291.svg"/><Relationship Id="rId78" Type="http://schemas.openxmlformats.org/officeDocument/2006/relationships/image" Target="../media/image317.png"/><Relationship Id="rId81" Type="http://schemas.openxmlformats.org/officeDocument/2006/relationships/image" Target="../media/image358.svg"/><Relationship Id="rId86" Type="http://schemas.openxmlformats.org/officeDocument/2006/relationships/image" Target="../media/image374.svg"/><Relationship Id="rId4" Type="http://schemas.openxmlformats.org/officeDocument/2006/relationships/image" Target="../media/image329.svg"/><Relationship Id="rId9" Type="http://schemas.openxmlformats.org/officeDocument/2006/relationships/image" Target="../media/image331.png"/><Relationship Id="rId13" Type="http://schemas.openxmlformats.org/officeDocument/2006/relationships/image" Target="../media/image233.png"/><Relationship Id="rId18" Type="http://schemas.openxmlformats.org/officeDocument/2006/relationships/image" Target="../media/image336.svg"/><Relationship Id="rId39" Type="http://schemas.openxmlformats.org/officeDocument/2006/relationships/image" Target="../media/image345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350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47.svg"/><Relationship Id="rId66" Type="http://schemas.openxmlformats.org/officeDocument/2006/relationships/image" Target="../media/image286.png"/><Relationship Id="rId87" Type="http://schemas.openxmlformats.org/officeDocument/2006/relationships/image" Target="../media/image375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Relationship Id="rId19" Type="http://schemas.openxmlformats.org/officeDocument/2006/relationships/image" Target="../media/image337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348.svg"/><Relationship Id="rId63" Type="http://schemas.openxmlformats.org/officeDocument/2006/relationships/image" Target="../media/image352.svg"/><Relationship Id="rId68" Type="http://schemas.openxmlformats.org/officeDocument/2006/relationships/image" Target="../media/image288.png"/><Relationship Id="rId84" Type="http://schemas.openxmlformats.org/officeDocument/2006/relationships/image" Target="../media/image360.svg"/><Relationship Id="rId89" Type="http://schemas.openxmlformats.org/officeDocument/2006/relationships/image" Target="../media/image383.pn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349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357.svg"/><Relationship Id="rId5" Type="http://schemas.openxmlformats.org/officeDocument/2006/relationships/image" Target="../media/image225.png"/><Relationship Id="rId90" Type="http://schemas.openxmlformats.org/officeDocument/2006/relationships/image" Target="../media/image384.svg"/><Relationship Id="rId95" Type="http://schemas.openxmlformats.org/officeDocument/2006/relationships/image" Target="../media/image389.pn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64" Type="http://schemas.openxmlformats.org/officeDocument/2006/relationships/image" Target="../media/image284.png"/><Relationship Id="rId69" Type="http://schemas.openxmlformats.org/officeDocument/2006/relationships/image" Target="../media/image355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79.png"/><Relationship Id="rId93" Type="http://schemas.openxmlformats.org/officeDocument/2006/relationships/image" Target="../media/image387.png"/><Relationship Id="rId3" Type="http://schemas.openxmlformats.org/officeDocument/2006/relationships/image" Target="../media/image223.png"/><Relationship Id="rId12" Type="http://schemas.openxmlformats.org/officeDocument/2006/relationships/image" Target="../media/image333.svg"/><Relationship Id="rId17" Type="http://schemas.openxmlformats.org/officeDocument/2006/relationships/image" Target="../media/image335.png"/><Relationship Id="rId25" Type="http://schemas.openxmlformats.org/officeDocument/2006/relationships/image" Target="../media/image245.png"/><Relationship Id="rId33" Type="http://schemas.openxmlformats.org/officeDocument/2006/relationships/image" Target="../media/image34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338.svg"/><Relationship Id="rId41" Type="http://schemas.openxmlformats.org/officeDocument/2006/relationships/image" Target="../media/image346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319.png"/><Relationship Id="rId88" Type="http://schemas.openxmlformats.org/officeDocument/2006/relationships/image" Target="../media/image382.svg"/><Relationship Id="rId91" Type="http://schemas.openxmlformats.org/officeDocument/2006/relationships/image" Target="../media/image385.png"/><Relationship Id="rId96" Type="http://schemas.openxmlformats.org/officeDocument/2006/relationships/image" Target="../media/image39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340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332.svg"/><Relationship Id="rId31" Type="http://schemas.openxmlformats.org/officeDocument/2006/relationships/image" Target="../media/image342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353.svg"/><Relationship Id="rId73" Type="http://schemas.openxmlformats.org/officeDocument/2006/relationships/image" Target="../media/image291.svg"/><Relationship Id="rId78" Type="http://schemas.openxmlformats.org/officeDocument/2006/relationships/image" Target="../media/image317.png"/><Relationship Id="rId81" Type="http://schemas.openxmlformats.org/officeDocument/2006/relationships/image" Target="../media/image358.svg"/><Relationship Id="rId86" Type="http://schemas.openxmlformats.org/officeDocument/2006/relationships/image" Target="../media/image380.svg"/><Relationship Id="rId94" Type="http://schemas.openxmlformats.org/officeDocument/2006/relationships/image" Target="../media/image388.svg"/><Relationship Id="rId4" Type="http://schemas.openxmlformats.org/officeDocument/2006/relationships/image" Target="../media/image329.svg"/><Relationship Id="rId9" Type="http://schemas.openxmlformats.org/officeDocument/2006/relationships/image" Target="../media/image331.png"/><Relationship Id="rId13" Type="http://schemas.openxmlformats.org/officeDocument/2006/relationships/image" Target="../media/image233.png"/><Relationship Id="rId18" Type="http://schemas.openxmlformats.org/officeDocument/2006/relationships/image" Target="../media/image336.svg"/><Relationship Id="rId39" Type="http://schemas.openxmlformats.org/officeDocument/2006/relationships/image" Target="../media/image345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350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92" Type="http://schemas.openxmlformats.org/officeDocument/2006/relationships/image" Target="../media/image386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47.svg"/><Relationship Id="rId66" Type="http://schemas.openxmlformats.org/officeDocument/2006/relationships/image" Target="../media/image286.png"/><Relationship Id="rId87" Type="http://schemas.openxmlformats.org/officeDocument/2006/relationships/image" Target="../media/image381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Relationship Id="rId19" Type="http://schemas.openxmlformats.org/officeDocument/2006/relationships/image" Target="../media/image337.png"/><Relationship Id="rId14" Type="http://schemas.openxmlformats.org/officeDocument/2006/relationships/image" Target="../media/image334.svg"/><Relationship Id="rId30" Type="http://schemas.openxmlformats.org/officeDocument/2006/relationships/image" Target="../media/image250.png"/><Relationship Id="rId35" Type="http://schemas.openxmlformats.org/officeDocument/2006/relationships/image" Target="../media/image344.svg"/><Relationship Id="rId56" Type="http://schemas.openxmlformats.org/officeDocument/2006/relationships/image" Target="../media/image276.png"/><Relationship Id="rId77" Type="http://schemas.openxmlformats.org/officeDocument/2006/relationships/image" Target="../media/image356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348.svg"/><Relationship Id="rId63" Type="http://schemas.openxmlformats.org/officeDocument/2006/relationships/image" Target="../media/image352.svg"/><Relationship Id="rId68" Type="http://schemas.openxmlformats.org/officeDocument/2006/relationships/image" Target="../media/image288.png"/><Relationship Id="rId84" Type="http://schemas.openxmlformats.org/officeDocument/2006/relationships/image" Target="../media/image360.svg"/><Relationship Id="rId89" Type="http://schemas.openxmlformats.org/officeDocument/2006/relationships/image" Target="../media/image395.pn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349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357.svg"/><Relationship Id="rId5" Type="http://schemas.openxmlformats.org/officeDocument/2006/relationships/image" Target="../media/image225.png"/><Relationship Id="rId14" Type="http://schemas.openxmlformats.org/officeDocument/2006/relationships/image" Target="../media/image3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344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355.svg"/><Relationship Id="rId77" Type="http://schemas.openxmlformats.org/officeDocument/2006/relationships/image" Target="../media/image356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91.png"/><Relationship Id="rId3" Type="http://schemas.openxmlformats.org/officeDocument/2006/relationships/image" Target="../media/image223.png"/><Relationship Id="rId12" Type="http://schemas.openxmlformats.org/officeDocument/2006/relationships/image" Target="../media/image333.svg"/><Relationship Id="rId17" Type="http://schemas.openxmlformats.org/officeDocument/2006/relationships/image" Target="../media/image335.png"/><Relationship Id="rId25" Type="http://schemas.openxmlformats.org/officeDocument/2006/relationships/image" Target="../media/image245.png"/><Relationship Id="rId33" Type="http://schemas.openxmlformats.org/officeDocument/2006/relationships/image" Target="../media/image34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338.svg"/><Relationship Id="rId41" Type="http://schemas.openxmlformats.org/officeDocument/2006/relationships/image" Target="../media/image346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319.png"/><Relationship Id="rId88" Type="http://schemas.openxmlformats.org/officeDocument/2006/relationships/image" Target="../media/image39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340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332.svg"/><Relationship Id="rId31" Type="http://schemas.openxmlformats.org/officeDocument/2006/relationships/image" Target="../media/image342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353.svg"/><Relationship Id="rId73" Type="http://schemas.openxmlformats.org/officeDocument/2006/relationships/image" Target="../media/image291.svg"/><Relationship Id="rId78" Type="http://schemas.openxmlformats.org/officeDocument/2006/relationships/image" Target="../media/image317.png"/><Relationship Id="rId81" Type="http://schemas.openxmlformats.org/officeDocument/2006/relationships/image" Target="../media/image358.svg"/><Relationship Id="rId86" Type="http://schemas.openxmlformats.org/officeDocument/2006/relationships/image" Target="../media/image392.svg"/><Relationship Id="rId4" Type="http://schemas.openxmlformats.org/officeDocument/2006/relationships/image" Target="../media/image329.svg"/><Relationship Id="rId9" Type="http://schemas.openxmlformats.org/officeDocument/2006/relationships/image" Target="../media/image331.png"/><Relationship Id="rId13" Type="http://schemas.openxmlformats.org/officeDocument/2006/relationships/image" Target="../media/image233.png"/><Relationship Id="rId18" Type="http://schemas.openxmlformats.org/officeDocument/2006/relationships/image" Target="../media/image336.svg"/><Relationship Id="rId39" Type="http://schemas.openxmlformats.org/officeDocument/2006/relationships/image" Target="../media/image345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350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47.svg"/><Relationship Id="rId66" Type="http://schemas.openxmlformats.org/officeDocument/2006/relationships/image" Target="../media/image286.png"/><Relationship Id="rId87" Type="http://schemas.openxmlformats.org/officeDocument/2006/relationships/image" Target="../media/image393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Relationship Id="rId19" Type="http://schemas.openxmlformats.org/officeDocument/2006/relationships/image" Target="../media/image337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7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348.svg"/><Relationship Id="rId63" Type="http://schemas.openxmlformats.org/officeDocument/2006/relationships/image" Target="../media/image352.svg"/><Relationship Id="rId68" Type="http://schemas.openxmlformats.org/officeDocument/2006/relationships/image" Target="../media/image288.png"/><Relationship Id="rId84" Type="http://schemas.openxmlformats.org/officeDocument/2006/relationships/image" Target="../media/image403.sv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349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401.svg"/><Relationship Id="rId5" Type="http://schemas.openxmlformats.org/officeDocument/2006/relationships/image" Target="../media/image225.png"/><Relationship Id="rId19" Type="http://schemas.openxmlformats.org/officeDocument/2006/relationships/image" Target="../media/image337.png"/><Relationship Id="rId14" Type="http://schemas.openxmlformats.org/officeDocument/2006/relationships/image" Target="../media/image3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398.png"/><Relationship Id="rId35" Type="http://schemas.openxmlformats.org/officeDocument/2006/relationships/image" Target="../media/image344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355.svg"/><Relationship Id="rId77" Type="http://schemas.openxmlformats.org/officeDocument/2006/relationships/image" Target="../media/image356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404.png"/><Relationship Id="rId3" Type="http://schemas.openxmlformats.org/officeDocument/2006/relationships/image" Target="../media/image223.png"/><Relationship Id="rId12" Type="http://schemas.openxmlformats.org/officeDocument/2006/relationships/image" Target="../media/image333.svg"/><Relationship Id="rId17" Type="http://schemas.openxmlformats.org/officeDocument/2006/relationships/image" Target="../media/image335.png"/><Relationship Id="rId25" Type="http://schemas.openxmlformats.org/officeDocument/2006/relationships/image" Target="../media/image396.png"/><Relationship Id="rId33" Type="http://schemas.openxmlformats.org/officeDocument/2006/relationships/image" Target="../media/image34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338.svg"/><Relationship Id="rId41" Type="http://schemas.openxmlformats.org/officeDocument/2006/relationships/image" Target="../media/image346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402.png"/><Relationship Id="rId88" Type="http://schemas.openxmlformats.org/officeDocument/2006/relationships/image" Target="../media/image4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340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332.svg"/><Relationship Id="rId31" Type="http://schemas.openxmlformats.org/officeDocument/2006/relationships/image" Target="../media/image399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353.svg"/><Relationship Id="rId73" Type="http://schemas.openxmlformats.org/officeDocument/2006/relationships/image" Target="../media/image291.svg"/><Relationship Id="rId78" Type="http://schemas.openxmlformats.org/officeDocument/2006/relationships/image" Target="../media/image400.png"/><Relationship Id="rId81" Type="http://schemas.openxmlformats.org/officeDocument/2006/relationships/image" Target="../media/image358.svg"/><Relationship Id="rId86" Type="http://schemas.openxmlformats.org/officeDocument/2006/relationships/image" Target="../media/image405.svg"/><Relationship Id="rId4" Type="http://schemas.openxmlformats.org/officeDocument/2006/relationships/image" Target="../media/image329.svg"/><Relationship Id="rId9" Type="http://schemas.openxmlformats.org/officeDocument/2006/relationships/image" Target="../media/image331.png"/><Relationship Id="rId13" Type="http://schemas.openxmlformats.org/officeDocument/2006/relationships/image" Target="../media/image233.png"/><Relationship Id="rId18" Type="http://schemas.openxmlformats.org/officeDocument/2006/relationships/image" Target="../media/image336.svg"/><Relationship Id="rId39" Type="http://schemas.openxmlformats.org/officeDocument/2006/relationships/image" Target="../media/image345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350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47.svg"/><Relationship Id="rId66" Type="http://schemas.openxmlformats.org/officeDocument/2006/relationships/image" Target="../media/image286.png"/><Relationship Id="rId87" Type="http://schemas.openxmlformats.org/officeDocument/2006/relationships/image" Target="../media/image406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sv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29.png"/><Relationship Id="rId17" Type="http://schemas.openxmlformats.org/officeDocument/2006/relationships/image" Target="../media/image13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5" Type="http://schemas.openxmlformats.org/officeDocument/2006/relationships/image" Target="../media/image132.svg"/><Relationship Id="rId10" Type="http://schemas.openxmlformats.org/officeDocument/2006/relationships/image" Target="../media/image127.png"/><Relationship Id="rId19" Type="http://schemas.openxmlformats.org/officeDocument/2006/relationships/image" Target="../media/image136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40.svg"/><Relationship Id="rId18" Type="http://schemas.openxmlformats.org/officeDocument/2006/relationships/image" Target="../media/image145.pn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39.png"/><Relationship Id="rId17" Type="http://schemas.openxmlformats.org/officeDocument/2006/relationships/image" Target="../media/image14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38.svg"/><Relationship Id="rId5" Type="http://schemas.openxmlformats.org/officeDocument/2006/relationships/image" Target="../media/image122.svg"/><Relationship Id="rId15" Type="http://schemas.openxmlformats.org/officeDocument/2006/relationships/image" Target="../media/image142.svg"/><Relationship Id="rId10" Type="http://schemas.openxmlformats.org/officeDocument/2006/relationships/image" Target="../media/image137.png"/><Relationship Id="rId19" Type="http://schemas.openxmlformats.org/officeDocument/2006/relationships/image" Target="../media/image146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1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svg"/><Relationship Id="rId21" Type="http://schemas.openxmlformats.org/officeDocument/2006/relationships/image" Target="../media/image437.png"/><Relationship Id="rId42" Type="http://schemas.openxmlformats.org/officeDocument/2006/relationships/image" Target="../media/image453.png"/><Relationship Id="rId47" Type="http://schemas.openxmlformats.org/officeDocument/2006/relationships/image" Target="../media/image348.svg"/><Relationship Id="rId63" Type="http://schemas.openxmlformats.org/officeDocument/2006/relationships/image" Target="../media/image462.svg"/><Relationship Id="rId68" Type="http://schemas.openxmlformats.org/officeDocument/2006/relationships/image" Target="../media/image465.png"/><Relationship Id="rId84" Type="http://schemas.openxmlformats.org/officeDocument/2006/relationships/image" Target="../media/image476.svg"/><Relationship Id="rId89" Type="http://schemas.openxmlformats.org/officeDocument/2006/relationships/image" Target="../media/image481.png"/><Relationship Id="rId16" Type="http://schemas.openxmlformats.org/officeDocument/2006/relationships/image" Target="../media/image432.svg"/><Relationship Id="rId11" Type="http://schemas.openxmlformats.org/officeDocument/2006/relationships/image" Target="../media/image429.png"/><Relationship Id="rId32" Type="http://schemas.openxmlformats.org/officeDocument/2006/relationships/image" Target="../media/image445.png"/><Relationship Id="rId37" Type="http://schemas.openxmlformats.org/officeDocument/2006/relationships/image" Target="../media/image448.svg"/><Relationship Id="rId53" Type="http://schemas.openxmlformats.org/officeDocument/2006/relationships/image" Target="../media/image458.svg"/><Relationship Id="rId58" Type="http://schemas.openxmlformats.org/officeDocument/2006/relationships/image" Target="../media/image278.png"/><Relationship Id="rId74" Type="http://schemas.openxmlformats.org/officeDocument/2006/relationships/image" Target="../media/image469.png"/><Relationship Id="rId79" Type="http://schemas.openxmlformats.org/officeDocument/2006/relationships/image" Target="../media/image474.svg"/><Relationship Id="rId5" Type="http://schemas.openxmlformats.org/officeDocument/2006/relationships/image" Target="../media/image225.png"/><Relationship Id="rId90" Type="http://schemas.openxmlformats.org/officeDocument/2006/relationships/image" Target="../media/image482.svg"/><Relationship Id="rId14" Type="http://schemas.openxmlformats.org/officeDocument/2006/relationships/image" Target="../media/image334.svg"/><Relationship Id="rId22" Type="http://schemas.openxmlformats.org/officeDocument/2006/relationships/image" Target="../media/image438.svg"/><Relationship Id="rId27" Type="http://schemas.openxmlformats.org/officeDocument/2006/relationships/image" Target="../media/image441.png"/><Relationship Id="rId30" Type="http://schemas.openxmlformats.org/officeDocument/2006/relationships/image" Target="../media/image443.png"/><Relationship Id="rId35" Type="http://schemas.openxmlformats.org/officeDocument/2006/relationships/image" Target="../media/image344.svg"/><Relationship Id="rId43" Type="http://schemas.openxmlformats.org/officeDocument/2006/relationships/image" Target="../media/image454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463.png"/><Relationship Id="rId69" Type="http://schemas.openxmlformats.org/officeDocument/2006/relationships/image" Target="../media/image466.svg"/><Relationship Id="rId77" Type="http://schemas.openxmlformats.org/officeDocument/2006/relationships/image" Target="../media/image472.svg"/><Relationship Id="rId8" Type="http://schemas.openxmlformats.org/officeDocument/2006/relationships/image" Target="../media/image426.svg"/><Relationship Id="rId51" Type="http://schemas.openxmlformats.org/officeDocument/2006/relationships/image" Target="../media/image271.svg"/><Relationship Id="rId72" Type="http://schemas.openxmlformats.org/officeDocument/2006/relationships/image" Target="../media/image467.png"/><Relationship Id="rId80" Type="http://schemas.openxmlformats.org/officeDocument/2006/relationships/image" Target="../media/image298.png"/><Relationship Id="rId85" Type="http://schemas.openxmlformats.org/officeDocument/2006/relationships/image" Target="../media/image477.png"/><Relationship Id="rId3" Type="http://schemas.openxmlformats.org/officeDocument/2006/relationships/image" Target="../media/image423.png"/><Relationship Id="rId12" Type="http://schemas.openxmlformats.org/officeDocument/2006/relationships/image" Target="../media/image430.svg"/><Relationship Id="rId17" Type="http://schemas.openxmlformats.org/officeDocument/2006/relationships/image" Target="../media/image433.png"/><Relationship Id="rId25" Type="http://schemas.openxmlformats.org/officeDocument/2006/relationships/image" Target="../media/image439.png"/><Relationship Id="rId33" Type="http://schemas.openxmlformats.org/officeDocument/2006/relationships/image" Target="../media/image446.svg"/><Relationship Id="rId38" Type="http://schemas.openxmlformats.org/officeDocument/2006/relationships/image" Target="../media/image449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436.svg"/><Relationship Id="rId41" Type="http://schemas.openxmlformats.org/officeDocument/2006/relationships/image" Target="../media/image452.svg"/><Relationship Id="rId54" Type="http://schemas.openxmlformats.org/officeDocument/2006/relationships/image" Target="../media/image459.png"/><Relationship Id="rId62" Type="http://schemas.openxmlformats.org/officeDocument/2006/relationships/image" Target="../media/image461.png"/><Relationship Id="rId70" Type="http://schemas.openxmlformats.org/officeDocument/2006/relationships/image" Target="../media/image86.png"/><Relationship Id="rId75" Type="http://schemas.openxmlformats.org/officeDocument/2006/relationships/image" Target="../media/image470.svg"/><Relationship Id="rId83" Type="http://schemas.openxmlformats.org/officeDocument/2006/relationships/image" Target="../media/image475.png"/><Relationship Id="rId88" Type="http://schemas.openxmlformats.org/officeDocument/2006/relationships/image" Target="../media/image48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431.png"/><Relationship Id="rId23" Type="http://schemas.openxmlformats.org/officeDocument/2006/relationships/image" Target="../media/image243.png"/><Relationship Id="rId28" Type="http://schemas.openxmlformats.org/officeDocument/2006/relationships/image" Target="../media/image442.svg"/><Relationship Id="rId36" Type="http://schemas.openxmlformats.org/officeDocument/2006/relationships/image" Target="../media/image447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428.svg"/><Relationship Id="rId31" Type="http://schemas.openxmlformats.org/officeDocument/2006/relationships/image" Target="../media/image444.svg"/><Relationship Id="rId44" Type="http://schemas.openxmlformats.org/officeDocument/2006/relationships/image" Target="../media/image455.png"/><Relationship Id="rId52" Type="http://schemas.openxmlformats.org/officeDocument/2006/relationships/image" Target="../media/image457.png"/><Relationship Id="rId60" Type="http://schemas.openxmlformats.org/officeDocument/2006/relationships/image" Target="../media/image280.png"/><Relationship Id="rId65" Type="http://schemas.openxmlformats.org/officeDocument/2006/relationships/image" Target="../media/image464.svg"/><Relationship Id="rId73" Type="http://schemas.openxmlformats.org/officeDocument/2006/relationships/image" Target="../media/image468.svg"/><Relationship Id="rId78" Type="http://schemas.openxmlformats.org/officeDocument/2006/relationships/image" Target="../media/image473.png"/><Relationship Id="rId81" Type="http://schemas.openxmlformats.org/officeDocument/2006/relationships/image" Target="../media/image358.svg"/><Relationship Id="rId86" Type="http://schemas.openxmlformats.org/officeDocument/2006/relationships/image" Target="../media/image478.svg"/><Relationship Id="rId4" Type="http://schemas.openxmlformats.org/officeDocument/2006/relationships/image" Target="../media/image424.svg"/><Relationship Id="rId9" Type="http://schemas.openxmlformats.org/officeDocument/2006/relationships/image" Target="../media/image427.png"/><Relationship Id="rId13" Type="http://schemas.openxmlformats.org/officeDocument/2006/relationships/image" Target="../media/image233.png"/><Relationship Id="rId18" Type="http://schemas.openxmlformats.org/officeDocument/2006/relationships/image" Target="../media/image434.svg"/><Relationship Id="rId39" Type="http://schemas.openxmlformats.org/officeDocument/2006/relationships/image" Target="../media/image450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460.svg"/><Relationship Id="rId76" Type="http://schemas.openxmlformats.org/officeDocument/2006/relationships/image" Target="../media/image471.png"/><Relationship Id="rId7" Type="http://schemas.openxmlformats.org/officeDocument/2006/relationships/image" Target="../media/image425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0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451.png"/><Relationship Id="rId45" Type="http://schemas.openxmlformats.org/officeDocument/2006/relationships/image" Target="../media/image456.svg"/><Relationship Id="rId66" Type="http://schemas.openxmlformats.org/officeDocument/2006/relationships/image" Target="../media/image286.png"/><Relationship Id="rId87" Type="http://schemas.openxmlformats.org/officeDocument/2006/relationships/image" Target="../media/image479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Relationship Id="rId19" Type="http://schemas.openxmlformats.org/officeDocument/2006/relationships/image" Target="../media/image435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.svg"/><Relationship Id="rId21" Type="http://schemas.openxmlformats.org/officeDocument/2006/relationships/image" Target="../media/image437.png"/><Relationship Id="rId42" Type="http://schemas.openxmlformats.org/officeDocument/2006/relationships/image" Target="../media/image453.png"/><Relationship Id="rId47" Type="http://schemas.openxmlformats.org/officeDocument/2006/relationships/image" Target="../media/image348.svg"/><Relationship Id="rId63" Type="http://schemas.openxmlformats.org/officeDocument/2006/relationships/image" Target="../media/image462.svg"/><Relationship Id="rId68" Type="http://schemas.openxmlformats.org/officeDocument/2006/relationships/image" Target="../media/image465.png"/><Relationship Id="rId84" Type="http://schemas.openxmlformats.org/officeDocument/2006/relationships/image" Target="../media/image484.svg"/><Relationship Id="rId16" Type="http://schemas.openxmlformats.org/officeDocument/2006/relationships/image" Target="../media/image432.svg"/><Relationship Id="rId11" Type="http://schemas.openxmlformats.org/officeDocument/2006/relationships/image" Target="../media/image429.png"/><Relationship Id="rId32" Type="http://schemas.openxmlformats.org/officeDocument/2006/relationships/image" Target="../media/image445.png"/><Relationship Id="rId37" Type="http://schemas.openxmlformats.org/officeDocument/2006/relationships/image" Target="../media/image448.svg"/><Relationship Id="rId53" Type="http://schemas.openxmlformats.org/officeDocument/2006/relationships/image" Target="../media/image458.svg"/><Relationship Id="rId58" Type="http://schemas.openxmlformats.org/officeDocument/2006/relationships/image" Target="../media/image278.png"/><Relationship Id="rId74" Type="http://schemas.openxmlformats.org/officeDocument/2006/relationships/image" Target="../media/image469.png"/><Relationship Id="rId79" Type="http://schemas.openxmlformats.org/officeDocument/2006/relationships/image" Target="../media/image474.svg"/><Relationship Id="rId5" Type="http://schemas.openxmlformats.org/officeDocument/2006/relationships/image" Target="../media/image225.png"/><Relationship Id="rId19" Type="http://schemas.openxmlformats.org/officeDocument/2006/relationships/image" Target="../media/image435.png"/><Relationship Id="rId14" Type="http://schemas.openxmlformats.org/officeDocument/2006/relationships/image" Target="../media/image334.svg"/><Relationship Id="rId22" Type="http://schemas.openxmlformats.org/officeDocument/2006/relationships/image" Target="../media/image438.svg"/><Relationship Id="rId27" Type="http://schemas.openxmlformats.org/officeDocument/2006/relationships/image" Target="../media/image441.png"/><Relationship Id="rId30" Type="http://schemas.openxmlformats.org/officeDocument/2006/relationships/image" Target="../media/image443.png"/><Relationship Id="rId35" Type="http://schemas.openxmlformats.org/officeDocument/2006/relationships/image" Target="../media/image344.svg"/><Relationship Id="rId43" Type="http://schemas.openxmlformats.org/officeDocument/2006/relationships/image" Target="../media/image454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463.png"/><Relationship Id="rId69" Type="http://schemas.openxmlformats.org/officeDocument/2006/relationships/image" Target="../media/image466.svg"/><Relationship Id="rId77" Type="http://schemas.openxmlformats.org/officeDocument/2006/relationships/image" Target="../media/image472.svg"/><Relationship Id="rId8" Type="http://schemas.openxmlformats.org/officeDocument/2006/relationships/image" Target="../media/image426.svg"/><Relationship Id="rId51" Type="http://schemas.openxmlformats.org/officeDocument/2006/relationships/image" Target="../media/image271.svg"/><Relationship Id="rId72" Type="http://schemas.openxmlformats.org/officeDocument/2006/relationships/image" Target="../media/image467.png"/><Relationship Id="rId80" Type="http://schemas.openxmlformats.org/officeDocument/2006/relationships/image" Target="../media/image298.png"/><Relationship Id="rId85" Type="http://schemas.openxmlformats.org/officeDocument/2006/relationships/image" Target="../media/image485.png"/><Relationship Id="rId3" Type="http://schemas.openxmlformats.org/officeDocument/2006/relationships/image" Target="../media/image423.png"/><Relationship Id="rId12" Type="http://schemas.openxmlformats.org/officeDocument/2006/relationships/image" Target="../media/image430.svg"/><Relationship Id="rId17" Type="http://schemas.openxmlformats.org/officeDocument/2006/relationships/image" Target="../media/image433.png"/><Relationship Id="rId25" Type="http://schemas.openxmlformats.org/officeDocument/2006/relationships/image" Target="../media/image439.png"/><Relationship Id="rId33" Type="http://schemas.openxmlformats.org/officeDocument/2006/relationships/image" Target="../media/image446.svg"/><Relationship Id="rId38" Type="http://schemas.openxmlformats.org/officeDocument/2006/relationships/image" Target="../media/image449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436.svg"/><Relationship Id="rId41" Type="http://schemas.openxmlformats.org/officeDocument/2006/relationships/image" Target="../media/image452.svg"/><Relationship Id="rId54" Type="http://schemas.openxmlformats.org/officeDocument/2006/relationships/image" Target="../media/image459.png"/><Relationship Id="rId62" Type="http://schemas.openxmlformats.org/officeDocument/2006/relationships/image" Target="../media/image461.png"/><Relationship Id="rId70" Type="http://schemas.openxmlformats.org/officeDocument/2006/relationships/image" Target="../media/image86.png"/><Relationship Id="rId75" Type="http://schemas.openxmlformats.org/officeDocument/2006/relationships/image" Target="../media/image470.svg"/><Relationship Id="rId83" Type="http://schemas.openxmlformats.org/officeDocument/2006/relationships/image" Target="../media/image483.png"/><Relationship Id="rId88" Type="http://schemas.openxmlformats.org/officeDocument/2006/relationships/image" Target="../media/image4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431.png"/><Relationship Id="rId23" Type="http://schemas.openxmlformats.org/officeDocument/2006/relationships/image" Target="../media/image243.png"/><Relationship Id="rId28" Type="http://schemas.openxmlformats.org/officeDocument/2006/relationships/image" Target="../media/image442.svg"/><Relationship Id="rId36" Type="http://schemas.openxmlformats.org/officeDocument/2006/relationships/image" Target="../media/image447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428.svg"/><Relationship Id="rId31" Type="http://schemas.openxmlformats.org/officeDocument/2006/relationships/image" Target="../media/image444.svg"/><Relationship Id="rId44" Type="http://schemas.openxmlformats.org/officeDocument/2006/relationships/image" Target="../media/image455.png"/><Relationship Id="rId52" Type="http://schemas.openxmlformats.org/officeDocument/2006/relationships/image" Target="../media/image457.png"/><Relationship Id="rId60" Type="http://schemas.openxmlformats.org/officeDocument/2006/relationships/image" Target="../media/image280.png"/><Relationship Id="rId65" Type="http://schemas.openxmlformats.org/officeDocument/2006/relationships/image" Target="../media/image464.svg"/><Relationship Id="rId73" Type="http://schemas.openxmlformats.org/officeDocument/2006/relationships/image" Target="../media/image468.svg"/><Relationship Id="rId78" Type="http://schemas.openxmlformats.org/officeDocument/2006/relationships/image" Target="../media/image473.png"/><Relationship Id="rId81" Type="http://schemas.openxmlformats.org/officeDocument/2006/relationships/image" Target="../media/image358.svg"/><Relationship Id="rId86" Type="http://schemas.openxmlformats.org/officeDocument/2006/relationships/image" Target="../media/image486.png"/><Relationship Id="rId4" Type="http://schemas.openxmlformats.org/officeDocument/2006/relationships/image" Target="../media/image424.svg"/><Relationship Id="rId9" Type="http://schemas.openxmlformats.org/officeDocument/2006/relationships/image" Target="../media/image427.png"/><Relationship Id="rId13" Type="http://schemas.openxmlformats.org/officeDocument/2006/relationships/image" Target="../media/image233.png"/><Relationship Id="rId18" Type="http://schemas.openxmlformats.org/officeDocument/2006/relationships/image" Target="../media/image434.svg"/><Relationship Id="rId39" Type="http://schemas.openxmlformats.org/officeDocument/2006/relationships/image" Target="../media/image450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460.svg"/><Relationship Id="rId76" Type="http://schemas.openxmlformats.org/officeDocument/2006/relationships/image" Target="../media/image471.png"/><Relationship Id="rId7" Type="http://schemas.openxmlformats.org/officeDocument/2006/relationships/image" Target="../media/image425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1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451.png"/><Relationship Id="rId45" Type="http://schemas.openxmlformats.org/officeDocument/2006/relationships/image" Target="../media/image456.svg"/><Relationship Id="rId66" Type="http://schemas.openxmlformats.org/officeDocument/2006/relationships/image" Target="../media/image286.png"/><Relationship Id="rId87" Type="http://schemas.openxmlformats.org/officeDocument/2006/relationships/image" Target="../media/image487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40.sv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39.png"/><Relationship Id="rId17" Type="http://schemas.openxmlformats.org/officeDocument/2006/relationships/image" Target="../media/image15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48.svg"/><Relationship Id="rId5" Type="http://schemas.openxmlformats.org/officeDocument/2006/relationships/image" Target="../media/image122.svg"/><Relationship Id="rId15" Type="http://schemas.openxmlformats.org/officeDocument/2006/relationships/image" Target="../media/image150.svg"/><Relationship Id="rId10" Type="http://schemas.openxmlformats.org/officeDocument/2006/relationships/image" Target="../media/image14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sv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173.svg"/><Relationship Id="rId42" Type="http://schemas.openxmlformats.org/officeDocument/2006/relationships/image" Target="../media/image54.png"/><Relationship Id="rId47" Type="http://schemas.openxmlformats.org/officeDocument/2006/relationships/image" Target="../media/image189.svg"/><Relationship Id="rId63" Type="http://schemas.openxmlformats.org/officeDocument/2006/relationships/image" Target="../media/image77.svg"/><Relationship Id="rId68" Type="http://schemas.openxmlformats.org/officeDocument/2006/relationships/image" Target="../media/image88.png"/><Relationship Id="rId84" Type="http://schemas.openxmlformats.org/officeDocument/2006/relationships/image" Target="../media/image212.svg"/><Relationship Id="rId89" Type="http://schemas.openxmlformats.org/officeDocument/2006/relationships/image" Target="../media/image217.png"/><Relationship Id="rId16" Type="http://schemas.openxmlformats.org/officeDocument/2006/relationships/image" Target="../media/image12.svg"/><Relationship Id="rId11" Type="http://schemas.openxmlformats.org/officeDocument/2006/relationships/image" Target="../media/image166.png"/><Relationship Id="rId32" Type="http://schemas.openxmlformats.org/officeDocument/2006/relationships/image" Target="../media/image46.png"/><Relationship Id="rId37" Type="http://schemas.openxmlformats.org/officeDocument/2006/relationships/image" Target="../media/image182.svg"/><Relationship Id="rId53" Type="http://schemas.openxmlformats.org/officeDocument/2006/relationships/image" Target="../media/image195.svg"/><Relationship Id="rId58" Type="http://schemas.openxmlformats.org/officeDocument/2006/relationships/image" Target="../media/image198.png"/><Relationship Id="rId74" Type="http://schemas.openxmlformats.org/officeDocument/2006/relationships/image" Target="../media/image206.png"/><Relationship Id="rId79" Type="http://schemas.openxmlformats.org/officeDocument/2006/relationships/image" Target="../media/image157.png"/><Relationship Id="rId5" Type="http://schemas.openxmlformats.org/officeDocument/2006/relationships/image" Target="../media/image3.png"/><Relationship Id="rId90" Type="http://schemas.openxmlformats.org/officeDocument/2006/relationships/image" Target="../media/image218.svg"/><Relationship Id="rId22" Type="http://schemas.openxmlformats.org/officeDocument/2006/relationships/image" Target="../media/image174.png"/><Relationship Id="rId27" Type="http://schemas.openxmlformats.org/officeDocument/2006/relationships/image" Target="../media/image28.svg"/><Relationship Id="rId43" Type="http://schemas.openxmlformats.org/officeDocument/2006/relationships/image" Target="../media/image55.svg"/><Relationship Id="rId48" Type="http://schemas.openxmlformats.org/officeDocument/2006/relationships/image" Target="../media/image190.png"/><Relationship Id="rId64" Type="http://schemas.openxmlformats.org/officeDocument/2006/relationships/image" Target="../media/image78.png"/><Relationship Id="rId69" Type="http://schemas.openxmlformats.org/officeDocument/2006/relationships/image" Target="../media/image202.svg"/><Relationship Id="rId8" Type="http://schemas.openxmlformats.org/officeDocument/2006/relationships/image" Target="../media/image163.svg"/><Relationship Id="rId51" Type="http://schemas.openxmlformats.org/officeDocument/2006/relationships/image" Target="../media/image193.svg"/><Relationship Id="rId72" Type="http://schemas.openxmlformats.org/officeDocument/2006/relationships/image" Target="../media/image204.png"/><Relationship Id="rId80" Type="http://schemas.openxmlformats.org/officeDocument/2006/relationships/image" Target="../media/image208.svg"/><Relationship Id="rId85" Type="http://schemas.openxmlformats.org/officeDocument/2006/relationships/image" Target="../media/image213.png"/><Relationship Id="rId93" Type="http://schemas.openxmlformats.org/officeDocument/2006/relationships/image" Target="../media/image221.png"/><Relationship Id="rId3" Type="http://schemas.openxmlformats.org/officeDocument/2006/relationships/image" Target="../media/image1.png"/><Relationship Id="rId12" Type="http://schemas.openxmlformats.org/officeDocument/2006/relationships/image" Target="../media/image167.svg"/><Relationship Id="rId17" Type="http://schemas.openxmlformats.org/officeDocument/2006/relationships/image" Target="../media/image41.svg"/><Relationship Id="rId25" Type="http://schemas.openxmlformats.org/officeDocument/2006/relationships/image" Target="../media/image177.svg"/><Relationship Id="rId33" Type="http://schemas.openxmlformats.org/officeDocument/2006/relationships/image" Target="../media/image47.svg"/><Relationship Id="rId38" Type="http://schemas.openxmlformats.org/officeDocument/2006/relationships/image" Target="../media/image183.png"/><Relationship Id="rId46" Type="http://schemas.openxmlformats.org/officeDocument/2006/relationships/image" Target="../media/image188.png"/><Relationship Id="rId59" Type="http://schemas.openxmlformats.org/officeDocument/2006/relationships/image" Target="../media/image199.svg"/><Relationship Id="rId67" Type="http://schemas.openxmlformats.org/officeDocument/2006/relationships/image" Target="../media/image85.svg"/><Relationship Id="rId20" Type="http://schemas.openxmlformats.org/officeDocument/2006/relationships/image" Target="../media/image172.png"/><Relationship Id="rId41" Type="http://schemas.openxmlformats.org/officeDocument/2006/relationships/image" Target="../media/image186.svg"/><Relationship Id="rId54" Type="http://schemas.openxmlformats.org/officeDocument/2006/relationships/image" Target="../media/image196.png"/><Relationship Id="rId62" Type="http://schemas.openxmlformats.org/officeDocument/2006/relationships/image" Target="../media/image76.png"/><Relationship Id="rId70" Type="http://schemas.openxmlformats.org/officeDocument/2006/relationships/image" Target="../media/image90.png"/><Relationship Id="rId75" Type="http://schemas.openxmlformats.org/officeDocument/2006/relationships/image" Target="../media/image207.svg"/><Relationship Id="rId83" Type="http://schemas.openxmlformats.org/officeDocument/2006/relationships/image" Target="../media/image211.png"/><Relationship Id="rId88" Type="http://schemas.openxmlformats.org/officeDocument/2006/relationships/image" Target="../media/image216.svg"/><Relationship Id="rId91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75.svg"/><Relationship Id="rId28" Type="http://schemas.openxmlformats.org/officeDocument/2006/relationships/image" Target="../media/image178.png"/><Relationship Id="rId36" Type="http://schemas.openxmlformats.org/officeDocument/2006/relationships/image" Target="../media/image181.png"/><Relationship Id="rId49" Type="http://schemas.openxmlformats.org/officeDocument/2006/relationships/image" Target="../media/image191.svg"/><Relationship Id="rId57" Type="http://schemas.openxmlformats.org/officeDocument/2006/relationships/image" Target="../media/image69.svg"/><Relationship Id="rId10" Type="http://schemas.openxmlformats.org/officeDocument/2006/relationships/image" Target="../media/image165.svg"/><Relationship Id="rId31" Type="http://schemas.openxmlformats.org/officeDocument/2006/relationships/image" Target="../media/image45.svg"/><Relationship Id="rId44" Type="http://schemas.openxmlformats.org/officeDocument/2006/relationships/image" Target="../media/image56.png"/><Relationship Id="rId52" Type="http://schemas.openxmlformats.org/officeDocument/2006/relationships/image" Target="../media/image194.png"/><Relationship Id="rId60" Type="http://schemas.openxmlformats.org/officeDocument/2006/relationships/image" Target="../media/image200.png"/><Relationship Id="rId65" Type="http://schemas.openxmlformats.org/officeDocument/2006/relationships/image" Target="../media/image79.svg"/><Relationship Id="rId73" Type="http://schemas.openxmlformats.org/officeDocument/2006/relationships/image" Target="../media/image205.svg"/><Relationship Id="rId78" Type="http://schemas.openxmlformats.org/officeDocument/2006/relationships/image" Target="../media/image96.svg"/><Relationship Id="rId81" Type="http://schemas.openxmlformats.org/officeDocument/2006/relationships/image" Target="../media/image209.png"/><Relationship Id="rId86" Type="http://schemas.openxmlformats.org/officeDocument/2006/relationships/image" Target="../media/image214.svg"/><Relationship Id="rId94" Type="http://schemas.openxmlformats.org/officeDocument/2006/relationships/image" Target="../media/image222.svg"/><Relationship Id="rId4" Type="http://schemas.openxmlformats.org/officeDocument/2006/relationships/image" Target="../media/image2.svg"/><Relationship Id="rId9" Type="http://schemas.openxmlformats.org/officeDocument/2006/relationships/image" Target="../media/image164.png"/><Relationship Id="rId13" Type="http://schemas.openxmlformats.org/officeDocument/2006/relationships/image" Target="../media/image168.png"/><Relationship Id="rId18" Type="http://schemas.openxmlformats.org/officeDocument/2006/relationships/image" Target="../media/image170.png"/><Relationship Id="rId39" Type="http://schemas.openxmlformats.org/officeDocument/2006/relationships/image" Target="../media/image184.svg"/><Relationship Id="rId34" Type="http://schemas.openxmlformats.org/officeDocument/2006/relationships/image" Target="../media/image48.png"/><Relationship Id="rId50" Type="http://schemas.openxmlformats.org/officeDocument/2006/relationships/image" Target="../media/image192.png"/><Relationship Id="rId55" Type="http://schemas.openxmlformats.org/officeDocument/2006/relationships/image" Target="../media/image197.svg"/><Relationship Id="rId76" Type="http://schemas.openxmlformats.org/officeDocument/2006/relationships/image" Target="../media/image94.png"/><Relationship Id="rId7" Type="http://schemas.openxmlformats.org/officeDocument/2006/relationships/image" Target="../media/image5.png"/><Relationship Id="rId71" Type="http://schemas.openxmlformats.org/officeDocument/2006/relationships/image" Target="../media/image203.svg"/><Relationship Id="rId92" Type="http://schemas.openxmlformats.org/officeDocument/2006/relationships/image" Target="../media/image220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79.svg"/><Relationship Id="rId24" Type="http://schemas.openxmlformats.org/officeDocument/2006/relationships/image" Target="../media/image176.png"/><Relationship Id="rId40" Type="http://schemas.openxmlformats.org/officeDocument/2006/relationships/image" Target="../media/image185.png"/><Relationship Id="rId45" Type="http://schemas.openxmlformats.org/officeDocument/2006/relationships/image" Target="../media/image187.svg"/><Relationship Id="rId66" Type="http://schemas.openxmlformats.org/officeDocument/2006/relationships/image" Target="../media/image84.png"/><Relationship Id="rId87" Type="http://schemas.openxmlformats.org/officeDocument/2006/relationships/image" Target="../media/image215.png"/><Relationship Id="rId61" Type="http://schemas.openxmlformats.org/officeDocument/2006/relationships/image" Target="../media/image201.svg"/><Relationship Id="rId82" Type="http://schemas.openxmlformats.org/officeDocument/2006/relationships/image" Target="../media/image210.svg"/><Relationship Id="rId19" Type="http://schemas.openxmlformats.org/officeDocument/2006/relationships/image" Target="../media/image171.svg"/><Relationship Id="rId14" Type="http://schemas.openxmlformats.org/officeDocument/2006/relationships/image" Target="../media/image169.svg"/><Relationship Id="rId30" Type="http://schemas.openxmlformats.org/officeDocument/2006/relationships/image" Target="../media/image44.png"/><Relationship Id="rId35" Type="http://schemas.openxmlformats.org/officeDocument/2006/relationships/image" Target="../media/image180.svg"/><Relationship Id="rId56" Type="http://schemas.openxmlformats.org/officeDocument/2006/relationships/image" Target="../media/image68.png"/><Relationship Id="rId77" Type="http://schemas.openxmlformats.org/officeDocument/2006/relationships/image" Target="../media/image95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6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267.svg"/><Relationship Id="rId63" Type="http://schemas.openxmlformats.org/officeDocument/2006/relationships/image" Target="../media/image283.svg"/><Relationship Id="rId68" Type="http://schemas.openxmlformats.org/officeDocument/2006/relationships/image" Target="../media/image288.png"/><Relationship Id="rId84" Type="http://schemas.openxmlformats.org/officeDocument/2006/relationships/image" Target="../media/image208.svg"/><Relationship Id="rId89" Type="http://schemas.openxmlformats.org/officeDocument/2006/relationships/image" Target="../media/image305.png"/><Relationship Id="rId16" Type="http://schemas.openxmlformats.org/officeDocument/2006/relationships/image" Target="../media/image236.svg"/><Relationship Id="rId11" Type="http://schemas.openxmlformats.org/officeDocument/2006/relationships/image" Target="../media/image231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273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297.svg"/><Relationship Id="rId5" Type="http://schemas.openxmlformats.org/officeDocument/2006/relationships/image" Target="../media/image225.png"/><Relationship Id="rId90" Type="http://schemas.openxmlformats.org/officeDocument/2006/relationships/image" Target="../media/image306.svg"/><Relationship Id="rId14" Type="http://schemas.openxmlformats.org/officeDocument/2006/relationships/image" Target="../media/image2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255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289.svg"/><Relationship Id="rId77" Type="http://schemas.openxmlformats.org/officeDocument/2006/relationships/image" Target="../media/image295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01.png"/><Relationship Id="rId3" Type="http://schemas.openxmlformats.org/officeDocument/2006/relationships/image" Target="../media/image223.png"/><Relationship Id="rId12" Type="http://schemas.openxmlformats.org/officeDocument/2006/relationships/image" Target="../media/image232.sv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33" Type="http://schemas.openxmlformats.org/officeDocument/2006/relationships/image" Target="../media/image253.svg"/><Relationship Id="rId38" Type="http://schemas.openxmlformats.org/officeDocument/2006/relationships/image" Target="../media/image258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287.svg"/><Relationship Id="rId20" Type="http://schemas.openxmlformats.org/officeDocument/2006/relationships/image" Target="../media/image240.svg"/><Relationship Id="rId41" Type="http://schemas.openxmlformats.org/officeDocument/2006/relationships/image" Target="../media/image261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157.png"/><Relationship Id="rId88" Type="http://schemas.openxmlformats.org/officeDocument/2006/relationships/image" Target="../media/image30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277.svg"/><Relationship Id="rId10" Type="http://schemas.openxmlformats.org/officeDocument/2006/relationships/image" Target="../media/image230.svg"/><Relationship Id="rId31" Type="http://schemas.openxmlformats.org/officeDocument/2006/relationships/image" Target="../media/image251.svg"/><Relationship Id="rId44" Type="http://schemas.openxmlformats.org/officeDocument/2006/relationships/image" Target="../media/image264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285.svg"/><Relationship Id="rId73" Type="http://schemas.openxmlformats.org/officeDocument/2006/relationships/image" Target="../media/image291.svg"/><Relationship Id="rId78" Type="http://schemas.openxmlformats.org/officeDocument/2006/relationships/image" Target="../media/image296.png"/><Relationship Id="rId81" Type="http://schemas.openxmlformats.org/officeDocument/2006/relationships/image" Target="../media/image299.svg"/><Relationship Id="rId86" Type="http://schemas.openxmlformats.org/officeDocument/2006/relationships/image" Target="../media/image302.svg"/><Relationship Id="rId4" Type="http://schemas.openxmlformats.org/officeDocument/2006/relationships/image" Target="../media/image224.svg"/><Relationship Id="rId9" Type="http://schemas.openxmlformats.org/officeDocument/2006/relationships/image" Target="../media/image229.png"/><Relationship Id="rId13" Type="http://schemas.openxmlformats.org/officeDocument/2006/relationships/image" Target="../media/image233.png"/><Relationship Id="rId18" Type="http://schemas.openxmlformats.org/officeDocument/2006/relationships/image" Target="../media/image238.svg"/><Relationship Id="rId39" Type="http://schemas.openxmlformats.org/officeDocument/2006/relationships/image" Target="../media/image259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275.svg"/><Relationship Id="rId76" Type="http://schemas.openxmlformats.org/officeDocument/2006/relationships/image" Target="../media/image294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49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265.svg"/><Relationship Id="rId66" Type="http://schemas.openxmlformats.org/officeDocument/2006/relationships/image" Target="../media/image286.png"/><Relationship Id="rId87" Type="http://schemas.openxmlformats.org/officeDocument/2006/relationships/image" Target="../media/image303.png"/><Relationship Id="rId61" Type="http://schemas.openxmlformats.org/officeDocument/2006/relationships/image" Target="../media/image281.svg"/><Relationship Id="rId82" Type="http://schemas.openxmlformats.org/officeDocument/2006/relationships/image" Target="../media/image300.svg"/><Relationship Id="rId19" Type="http://schemas.openxmlformats.org/officeDocument/2006/relationships/image" Target="../media/image23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9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267.svg"/><Relationship Id="rId63" Type="http://schemas.openxmlformats.org/officeDocument/2006/relationships/image" Target="../media/image283.svg"/><Relationship Id="rId68" Type="http://schemas.openxmlformats.org/officeDocument/2006/relationships/image" Target="../media/image288.png"/><Relationship Id="rId84" Type="http://schemas.openxmlformats.org/officeDocument/2006/relationships/image" Target="../media/image320.svg"/><Relationship Id="rId89" Type="http://schemas.openxmlformats.org/officeDocument/2006/relationships/image" Target="../media/image325.pn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273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318.svg"/><Relationship Id="rId5" Type="http://schemas.openxmlformats.org/officeDocument/2006/relationships/image" Target="../media/image225.png"/><Relationship Id="rId90" Type="http://schemas.openxmlformats.org/officeDocument/2006/relationships/image" Target="../media/image326.svg"/><Relationship Id="rId14" Type="http://schemas.openxmlformats.org/officeDocument/2006/relationships/image" Target="../media/image2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255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289.svg"/><Relationship Id="rId77" Type="http://schemas.openxmlformats.org/officeDocument/2006/relationships/image" Target="../media/image316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21.png"/><Relationship Id="rId3" Type="http://schemas.openxmlformats.org/officeDocument/2006/relationships/image" Target="../media/image223.png"/><Relationship Id="rId12" Type="http://schemas.openxmlformats.org/officeDocument/2006/relationships/image" Target="../media/image308.sv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33" Type="http://schemas.openxmlformats.org/officeDocument/2006/relationships/image" Target="../media/image25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287.svg"/><Relationship Id="rId20" Type="http://schemas.openxmlformats.org/officeDocument/2006/relationships/image" Target="../media/image240.svg"/><Relationship Id="rId41" Type="http://schemas.openxmlformats.org/officeDocument/2006/relationships/image" Target="../media/image261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319.png"/><Relationship Id="rId88" Type="http://schemas.openxmlformats.org/officeDocument/2006/relationships/image" Target="../media/image324.svg"/><Relationship Id="rId91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277.svg"/><Relationship Id="rId10" Type="http://schemas.openxmlformats.org/officeDocument/2006/relationships/image" Target="../media/image230.svg"/><Relationship Id="rId31" Type="http://schemas.openxmlformats.org/officeDocument/2006/relationships/image" Target="../media/image310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285.svg"/><Relationship Id="rId73" Type="http://schemas.openxmlformats.org/officeDocument/2006/relationships/image" Target="../media/image291.svg"/><Relationship Id="rId78" Type="http://schemas.openxmlformats.org/officeDocument/2006/relationships/image" Target="../media/image317.png"/><Relationship Id="rId81" Type="http://schemas.openxmlformats.org/officeDocument/2006/relationships/image" Target="../media/image299.svg"/><Relationship Id="rId86" Type="http://schemas.openxmlformats.org/officeDocument/2006/relationships/image" Target="../media/image322.svg"/><Relationship Id="rId4" Type="http://schemas.openxmlformats.org/officeDocument/2006/relationships/image" Target="../media/image224.svg"/><Relationship Id="rId9" Type="http://schemas.openxmlformats.org/officeDocument/2006/relationships/image" Target="../media/image229.png"/><Relationship Id="rId13" Type="http://schemas.openxmlformats.org/officeDocument/2006/relationships/image" Target="../media/image233.png"/><Relationship Id="rId18" Type="http://schemas.openxmlformats.org/officeDocument/2006/relationships/image" Target="../media/image238.svg"/><Relationship Id="rId39" Type="http://schemas.openxmlformats.org/officeDocument/2006/relationships/image" Target="../media/image312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275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92" Type="http://schemas.openxmlformats.org/officeDocument/2006/relationships/image" Target="../media/image328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49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14.svg"/><Relationship Id="rId66" Type="http://schemas.openxmlformats.org/officeDocument/2006/relationships/image" Target="../media/image286.png"/><Relationship Id="rId87" Type="http://schemas.openxmlformats.org/officeDocument/2006/relationships/image" Target="../media/image323.png"/><Relationship Id="rId61" Type="http://schemas.openxmlformats.org/officeDocument/2006/relationships/image" Target="../media/image281.svg"/><Relationship Id="rId82" Type="http://schemas.openxmlformats.org/officeDocument/2006/relationships/image" Target="../media/image300.svg"/><Relationship Id="rId19" Type="http://schemas.openxmlformats.org/officeDocument/2006/relationships/image" Target="../media/image23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svg"/><Relationship Id="rId21" Type="http://schemas.openxmlformats.org/officeDocument/2006/relationships/image" Target="../media/image241.png"/><Relationship Id="rId42" Type="http://schemas.openxmlformats.org/officeDocument/2006/relationships/image" Target="../media/image262.png"/><Relationship Id="rId47" Type="http://schemas.openxmlformats.org/officeDocument/2006/relationships/image" Target="../media/image348.svg"/><Relationship Id="rId63" Type="http://schemas.openxmlformats.org/officeDocument/2006/relationships/image" Target="../media/image352.svg"/><Relationship Id="rId68" Type="http://schemas.openxmlformats.org/officeDocument/2006/relationships/image" Target="../media/image288.png"/><Relationship Id="rId84" Type="http://schemas.openxmlformats.org/officeDocument/2006/relationships/image" Target="../media/image360.svg"/><Relationship Id="rId89" Type="http://schemas.openxmlformats.org/officeDocument/2006/relationships/image" Target="../media/image365.png"/><Relationship Id="rId16" Type="http://schemas.openxmlformats.org/officeDocument/2006/relationships/image" Target="../media/image236.svg"/><Relationship Id="rId11" Type="http://schemas.openxmlformats.org/officeDocument/2006/relationships/image" Target="../media/image307.png"/><Relationship Id="rId32" Type="http://schemas.openxmlformats.org/officeDocument/2006/relationships/image" Target="../media/image252.png"/><Relationship Id="rId37" Type="http://schemas.openxmlformats.org/officeDocument/2006/relationships/image" Target="../media/image257.svg"/><Relationship Id="rId53" Type="http://schemas.openxmlformats.org/officeDocument/2006/relationships/image" Target="../media/image349.svg"/><Relationship Id="rId58" Type="http://schemas.openxmlformats.org/officeDocument/2006/relationships/image" Target="../media/image278.png"/><Relationship Id="rId74" Type="http://schemas.openxmlformats.org/officeDocument/2006/relationships/image" Target="../media/image292.png"/><Relationship Id="rId79" Type="http://schemas.openxmlformats.org/officeDocument/2006/relationships/image" Target="../media/image357.svg"/><Relationship Id="rId5" Type="http://schemas.openxmlformats.org/officeDocument/2006/relationships/image" Target="../media/image225.png"/><Relationship Id="rId90" Type="http://schemas.openxmlformats.org/officeDocument/2006/relationships/image" Target="../media/image366.svg"/><Relationship Id="rId14" Type="http://schemas.openxmlformats.org/officeDocument/2006/relationships/image" Target="../media/image334.svg"/><Relationship Id="rId22" Type="http://schemas.openxmlformats.org/officeDocument/2006/relationships/image" Target="../media/image242.sv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344.svg"/><Relationship Id="rId43" Type="http://schemas.openxmlformats.org/officeDocument/2006/relationships/image" Target="../media/image263.svg"/><Relationship Id="rId48" Type="http://schemas.openxmlformats.org/officeDocument/2006/relationships/image" Target="../media/image268.png"/><Relationship Id="rId56" Type="http://schemas.openxmlformats.org/officeDocument/2006/relationships/image" Target="../media/image276.png"/><Relationship Id="rId64" Type="http://schemas.openxmlformats.org/officeDocument/2006/relationships/image" Target="../media/image284.png"/><Relationship Id="rId69" Type="http://schemas.openxmlformats.org/officeDocument/2006/relationships/image" Target="../media/image355.svg"/><Relationship Id="rId77" Type="http://schemas.openxmlformats.org/officeDocument/2006/relationships/image" Target="../media/image356.svg"/><Relationship Id="rId8" Type="http://schemas.openxmlformats.org/officeDocument/2006/relationships/image" Target="../media/image228.svg"/><Relationship Id="rId51" Type="http://schemas.openxmlformats.org/officeDocument/2006/relationships/image" Target="../media/image271.svg"/><Relationship Id="rId72" Type="http://schemas.openxmlformats.org/officeDocument/2006/relationships/image" Target="../media/image290.png"/><Relationship Id="rId80" Type="http://schemas.openxmlformats.org/officeDocument/2006/relationships/image" Target="../media/image298.png"/><Relationship Id="rId85" Type="http://schemas.openxmlformats.org/officeDocument/2006/relationships/image" Target="../media/image361.png"/><Relationship Id="rId3" Type="http://schemas.openxmlformats.org/officeDocument/2006/relationships/image" Target="../media/image223.png"/><Relationship Id="rId12" Type="http://schemas.openxmlformats.org/officeDocument/2006/relationships/image" Target="../media/image333.svg"/><Relationship Id="rId17" Type="http://schemas.openxmlformats.org/officeDocument/2006/relationships/image" Target="../media/image335.png"/><Relationship Id="rId25" Type="http://schemas.openxmlformats.org/officeDocument/2006/relationships/image" Target="../media/image245.png"/><Relationship Id="rId33" Type="http://schemas.openxmlformats.org/officeDocument/2006/relationships/image" Target="../media/image343.svg"/><Relationship Id="rId38" Type="http://schemas.openxmlformats.org/officeDocument/2006/relationships/image" Target="../media/image311.png"/><Relationship Id="rId46" Type="http://schemas.openxmlformats.org/officeDocument/2006/relationships/image" Target="../media/image266.png"/><Relationship Id="rId59" Type="http://schemas.openxmlformats.org/officeDocument/2006/relationships/image" Target="../media/image279.svg"/><Relationship Id="rId67" Type="http://schemas.openxmlformats.org/officeDocument/2006/relationships/image" Target="../media/image354.svg"/><Relationship Id="rId20" Type="http://schemas.openxmlformats.org/officeDocument/2006/relationships/image" Target="../media/image338.svg"/><Relationship Id="rId41" Type="http://schemas.openxmlformats.org/officeDocument/2006/relationships/image" Target="../media/image346.svg"/><Relationship Id="rId54" Type="http://schemas.openxmlformats.org/officeDocument/2006/relationships/image" Target="../media/image274.png"/><Relationship Id="rId62" Type="http://schemas.openxmlformats.org/officeDocument/2006/relationships/image" Target="../media/image282.png"/><Relationship Id="rId70" Type="http://schemas.openxmlformats.org/officeDocument/2006/relationships/image" Target="../media/image86.png"/><Relationship Id="rId75" Type="http://schemas.openxmlformats.org/officeDocument/2006/relationships/image" Target="../media/image293.svg"/><Relationship Id="rId83" Type="http://schemas.openxmlformats.org/officeDocument/2006/relationships/image" Target="../media/image319.png"/><Relationship Id="rId88" Type="http://schemas.openxmlformats.org/officeDocument/2006/relationships/image" Target="../media/image3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sv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340.svg"/><Relationship Id="rId36" Type="http://schemas.openxmlformats.org/officeDocument/2006/relationships/image" Target="../media/image256.png"/><Relationship Id="rId49" Type="http://schemas.openxmlformats.org/officeDocument/2006/relationships/image" Target="../media/image269.svg"/><Relationship Id="rId57" Type="http://schemas.openxmlformats.org/officeDocument/2006/relationships/image" Target="../media/image351.svg"/><Relationship Id="rId10" Type="http://schemas.openxmlformats.org/officeDocument/2006/relationships/image" Target="../media/image332.svg"/><Relationship Id="rId31" Type="http://schemas.openxmlformats.org/officeDocument/2006/relationships/image" Target="../media/image342.svg"/><Relationship Id="rId44" Type="http://schemas.openxmlformats.org/officeDocument/2006/relationships/image" Target="../media/image313.png"/><Relationship Id="rId52" Type="http://schemas.openxmlformats.org/officeDocument/2006/relationships/image" Target="../media/image272.png"/><Relationship Id="rId60" Type="http://schemas.openxmlformats.org/officeDocument/2006/relationships/image" Target="../media/image280.png"/><Relationship Id="rId65" Type="http://schemas.openxmlformats.org/officeDocument/2006/relationships/image" Target="../media/image353.svg"/><Relationship Id="rId73" Type="http://schemas.openxmlformats.org/officeDocument/2006/relationships/image" Target="../media/image291.svg"/><Relationship Id="rId78" Type="http://schemas.openxmlformats.org/officeDocument/2006/relationships/image" Target="../media/image317.png"/><Relationship Id="rId81" Type="http://schemas.openxmlformats.org/officeDocument/2006/relationships/image" Target="../media/image358.svg"/><Relationship Id="rId86" Type="http://schemas.openxmlformats.org/officeDocument/2006/relationships/image" Target="../media/image362.svg"/><Relationship Id="rId4" Type="http://schemas.openxmlformats.org/officeDocument/2006/relationships/image" Target="../media/image329.svg"/><Relationship Id="rId9" Type="http://schemas.openxmlformats.org/officeDocument/2006/relationships/image" Target="../media/image331.png"/><Relationship Id="rId13" Type="http://schemas.openxmlformats.org/officeDocument/2006/relationships/image" Target="../media/image233.png"/><Relationship Id="rId18" Type="http://schemas.openxmlformats.org/officeDocument/2006/relationships/image" Target="../media/image336.svg"/><Relationship Id="rId39" Type="http://schemas.openxmlformats.org/officeDocument/2006/relationships/image" Target="../media/image345.svg"/><Relationship Id="rId34" Type="http://schemas.openxmlformats.org/officeDocument/2006/relationships/image" Target="../media/image254.png"/><Relationship Id="rId50" Type="http://schemas.openxmlformats.org/officeDocument/2006/relationships/image" Target="../media/image270.png"/><Relationship Id="rId55" Type="http://schemas.openxmlformats.org/officeDocument/2006/relationships/image" Target="../media/image350.svg"/><Relationship Id="rId76" Type="http://schemas.openxmlformats.org/officeDocument/2006/relationships/image" Target="../media/image315.png"/><Relationship Id="rId7" Type="http://schemas.openxmlformats.org/officeDocument/2006/relationships/image" Target="../media/image22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341.svg"/><Relationship Id="rId24" Type="http://schemas.openxmlformats.org/officeDocument/2006/relationships/image" Target="../media/image244.svg"/><Relationship Id="rId40" Type="http://schemas.openxmlformats.org/officeDocument/2006/relationships/image" Target="../media/image260.png"/><Relationship Id="rId45" Type="http://schemas.openxmlformats.org/officeDocument/2006/relationships/image" Target="../media/image347.svg"/><Relationship Id="rId66" Type="http://schemas.openxmlformats.org/officeDocument/2006/relationships/image" Target="../media/image286.png"/><Relationship Id="rId87" Type="http://schemas.openxmlformats.org/officeDocument/2006/relationships/image" Target="../media/image363.png"/><Relationship Id="rId61" Type="http://schemas.openxmlformats.org/officeDocument/2006/relationships/image" Target="../media/image281.svg"/><Relationship Id="rId82" Type="http://schemas.openxmlformats.org/officeDocument/2006/relationships/image" Target="../media/image359.svg"/><Relationship Id="rId19" Type="http://schemas.openxmlformats.org/officeDocument/2006/relationships/image" Target="../media/image3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454280" y="2994887"/>
            <a:ext cx="996260" cy="12850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488233" y="511492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35685" y="2994887"/>
            <a:ext cx="1557286" cy="122358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83621" y="0"/>
            <a:ext cx="1557286" cy="36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454280" y="478621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83621" y="1232929"/>
            <a:ext cx="1341267" cy="10258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92983" y="0"/>
            <a:ext cx="1133475" cy="314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583983" y="5114925"/>
            <a:ext cx="704017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31561" y="2994887"/>
            <a:ext cx="956439" cy="122358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7488733" y="0"/>
            <a:ext cx="799267" cy="314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38666" y="0"/>
            <a:ext cx="1557286" cy="45962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876300" y="1000125"/>
            <a:ext cx="1109300" cy="15117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7030700" y="990600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429750" y="0"/>
            <a:ext cx="1109300" cy="47351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038666" y="1330812"/>
            <a:ext cx="1341267" cy="102585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506450" y="866775"/>
            <a:ext cx="1109300" cy="15117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7430750" y="8829675"/>
            <a:ext cx="857250" cy="14573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3487400" y="8810625"/>
            <a:ext cx="1109300" cy="14763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9372600" y="6896100"/>
            <a:ext cx="1109300" cy="15117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3105150" y="8810625"/>
            <a:ext cx="1109300" cy="14763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5276850" y="6848475"/>
            <a:ext cx="1109300" cy="15117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828675" y="0"/>
            <a:ext cx="1133475" cy="3238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283621" y="7194240"/>
            <a:ext cx="1557286" cy="12235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5283621" y="9289014"/>
            <a:ext cx="1341267" cy="9979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3392983" y="7191375"/>
            <a:ext cx="1133475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7488733" y="7191375"/>
            <a:ext cx="799267" cy="1181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7337199" y="978424"/>
            <a:ext cx="996260" cy="128506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5372933" y="3105150"/>
            <a:ext cx="1133475" cy="1171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5118599" y="978424"/>
            <a:ext cx="1557286" cy="122358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337199" y="2769747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166539" y="0"/>
            <a:ext cx="1341267" cy="24231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433074" y="978424"/>
            <a:ext cx="996260" cy="128506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468683" y="3105150"/>
            <a:ext cx="1133475" cy="117157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214475" y="978424"/>
            <a:ext cx="1557286" cy="122358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1433074" y="2769747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1262410" y="0"/>
            <a:ext cx="1341267" cy="24231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7337199" y="9034500"/>
            <a:ext cx="996260" cy="12525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118599" y="9034500"/>
            <a:ext cx="1557286" cy="122358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166539" y="5177768"/>
            <a:ext cx="1557286" cy="122358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166539" y="7272542"/>
            <a:ext cx="1341267" cy="1025859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277683" y="5172075"/>
            <a:ext cx="1133475" cy="11811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1433074" y="9034500"/>
            <a:ext cx="996260" cy="12525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214475" y="9034500"/>
            <a:ext cx="1557286" cy="122358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262410" y="5177768"/>
            <a:ext cx="1557286" cy="122358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262410" y="7272542"/>
            <a:ext cx="1341267" cy="1025859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373433" y="5172075"/>
            <a:ext cx="1123950" cy="11811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0" y="3073208"/>
            <a:ext cx="500072" cy="122358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0" y="5167982"/>
            <a:ext cx="284052" cy="1025859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3209325" y="6929940"/>
            <a:ext cx="996260" cy="128506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09650" y="8972550"/>
            <a:ext cx="1123950" cy="11715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828801" y="7120440"/>
            <a:ext cx="1557286" cy="122358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3038666" y="3073208"/>
            <a:ext cx="1557286" cy="122358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150720" y="4796005"/>
            <a:ext cx="1109300" cy="1511736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3038666" y="5167982"/>
            <a:ext cx="1341267" cy="1025859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rcRect/>
          <a:stretch/>
        </p:blipFill>
        <p:spPr>
          <a:xfrm>
            <a:off x="1143833" y="3076575"/>
            <a:ext cx="1133475" cy="117157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rcRect/>
          <a:stretch/>
        </p:blipFill>
        <p:spPr>
          <a:xfrm>
            <a:off x="12949238" y="3190875"/>
            <a:ext cx="5295900" cy="4105276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rcRect/>
          <a:stretch/>
        </p:blipFill>
        <p:spPr>
          <a:xfrm>
            <a:off x="9525" y="3190875"/>
            <a:ext cx="14363700" cy="4105275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03"/>
          <a:srcRect/>
          <a:stretch/>
        </p:blipFill>
        <p:spPr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5840075" y="3771900"/>
            <a:ext cx="1209675" cy="32385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106"/>
          <a:srcRect/>
          <a:stretch/>
        </p:blipFill>
        <p:spPr>
          <a:xfrm>
            <a:off x="15516225" y="4143375"/>
            <a:ext cx="2190750" cy="323850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rcRect/>
          <a:stretch/>
        </p:blipFill>
        <p:spPr>
          <a:xfrm>
            <a:off x="15285765" y="4533900"/>
            <a:ext cx="2468835" cy="323850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rcRect/>
          <a:stretch/>
        </p:blipFill>
        <p:spPr>
          <a:xfrm>
            <a:off x="15068550" y="4914900"/>
            <a:ext cx="2381250" cy="323850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rcRect/>
          <a:stretch/>
        </p:blipFill>
        <p:spPr>
          <a:xfrm>
            <a:off x="14801850" y="5495925"/>
            <a:ext cx="2286000" cy="323850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rcRect/>
          <a:stretch/>
        </p:blipFill>
        <p:spPr>
          <a:xfrm>
            <a:off x="14582775" y="5895975"/>
            <a:ext cx="2228850" cy="333375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rcRect/>
          <a:stretch/>
        </p:blipFill>
        <p:spPr>
          <a:xfrm>
            <a:off x="14335125" y="6229350"/>
            <a:ext cx="3333750" cy="323850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rcRect/>
          <a:stretch/>
        </p:blipFill>
        <p:spPr>
          <a:xfrm>
            <a:off x="8677275" y="9115425"/>
            <a:ext cx="933450" cy="323850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119"/>
          <a:srcRect/>
          <a:stretch/>
        </p:blipFill>
        <p:spPr>
          <a:xfrm>
            <a:off x="8915400" y="9439275"/>
            <a:ext cx="447675" cy="323850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5429250" y="0"/>
            <a:ext cx="1109300" cy="5020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5858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044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5434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1724025"/>
            <a:ext cx="18040350" cy="12096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3219450"/>
            <a:ext cx="18040350" cy="12096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714875"/>
            <a:ext cx="18040350" cy="120967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rcRect/>
          <a:stretch/>
        </p:blipFill>
        <p:spPr>
          <a:xfrm>
            <a:off x="0" y="6210300"/>
            <a:ext cx="17868900" cy="1209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/>
          <a:srcRect/>
          <a:stretch/>
        </p:blipFill>
        <p:spPr>
          <a:xfrm>
            <a:off x="0" y="2628900"/>
            <a:ext cx="18288000" cy="4895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56959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19150" y="2524125"/>
            <a:ext cx="15735300" cy="398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7625" y="161925"/>
            <a:ext cx="49815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55721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19150" y="2495550"/>
            <a:ext cx="15763875" cy="41052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7625" y="161925"/>
            <a:ext cx="23526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400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0" y="57150"/>
            <a:ext cx="12364110" cy="35337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/>
          <a:srcRect/>
          <a:stretch/>
        </p:blipFill>
        <p:spPr>
          <a:xfrm>
            <a:off x="0" y="3876675"/>
            <a:ext cx="18288000" cy="572452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6"/>
          <a:srcRect/>
          <a:stretch/>
        </p:blipFill>
        <p:spPr>
          <a:xfrm>
            <a:off x="2562225" y="4762500"/>
            <a:ext cx="2828925" cy="24955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/>
          <a:srcRect/>
          <a:stretch/>
        </p:blipFill>
        <p:spPr>
          <a:xfrm>
            <a:off x="13925550" y="4714875"/>
            <a:ext cx="2819400" cy="25050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/>
          <a:srcRect/>
          <a:stretch/>
        </p:blipFill>
        <p:spPr>
          <a:xfrm>
            <a:off x="8124825" y="4762500"/>
            <a:ext cx="2828925" cy="3771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5638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36861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625" y="1724025"/>
            <a:ext cx="18211800" cy="5762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7625" y="161925"/>
            <a:ext cx="46386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77980" y="4490312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11933" y="6610350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59385" y="4490312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407321" y="633580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19380" y="2356377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77980" y="6281644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07321" y="2728354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628650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07683" y="6610350"/>
            <a:ext cx="1133475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6455261" y="4490312"/>
            <a:ext cx="1557286" cy="12235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6615256" y="2356377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628650"/>
            <a:ext cx="1133475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162366" y="731462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74420" y="2454269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162366" y="2826237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67533" y="723900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4407321" y="8689665"/>
            <a:ext cx="1557286" cy="122358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8686800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8686800"/>
            <a:ext cx="1133475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6460899" y="2473849"/>
            <a:ext cx="996260" cy="128506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496633" y="4600575"/>
            <a:ext cx="1133475" cy="11715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242299" y="2473849"/>
            <a:ext cx="1557286" cy="12235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401383" y="514350"/>
            <a:ext cx="1114425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60899" y="4265172"/>
            <a:ext cx="1109300" cy="15117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290239" y="711882"/>
            <a:ext cx="1341267" cy="102585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56774" y="2473849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592383" y="4600575"/>
            <a:ext cx="1133475" cy="1171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38175" y="2473849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97133" y="514350"/>
            <a:ext cx="1104900" cy="1333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0556774" y="4265172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0386110" y="71188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290239" y="6673193"/>
            <a:ext cx="1557286" cy="122358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02294" y="8395999"/>
            <a:ext cx="1109300" cy="151173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290239" y="8767967"/>
            <a:ext cx="1341267" cy="102585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401383" y="6667500"/>
            <a:ext cx="1133475" cy="11811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386110" y="6673193"/>
            <a:ext cx="1557286" cy="122358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98170" y="8395999"/>
            <a:ext cx="1109300" cy="1511736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386110" y="8767967"/>
            <a:ext cx="1341267" cy="102585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497133" y="6667500"/>
            <a:ext cx="1123950" cy="11811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2333025" y="8425365"/>
            <a:ext cx="996260" cy="128506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14426" y="8425365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162366" y="4568633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74420" y="6291430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333025" y="10216697"/>
            <a:ext cx="1109300" cy="7030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62366" y="6663407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267533" y="4572000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38100" y="161925"/>
            <a:ext cx="3212060" cy="12763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19050" y="5381625"/>
            <a:ext cx="17640300" cy="9334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6600825"/>
            <a:ext cx="17640300" cy="9334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2943225"/>
            <a:ext cx="17640300" cy="93345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1724025"/>
            <a:ext cx="17640300" cy="93345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124325"/>
            <a:ext cx="17640300" cy="9334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3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5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5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3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5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102995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8240375" cy="5638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716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6592550" cy="59436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828675" y="2562225"/>
            <a:ext cx="12734925" cy="42597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329690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Office PowerPoint</Application>
  <PresentationFormat>Произвольный</PresentationFormat>
  <Paragraphs>31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QuasyStellar</cp:lastModifiedBy>
  <cp:revision>2</cp:revision>
  <dcterms:created xsi:type="dcterms:W3CDTF">2023-01-31T00:31:54Z</dcterms:created>
  <dcterms:modified xsi:type="dcterms:W3CDTF">2023-01-31T00:48:55Z</dcterms:modified>
</cp:coreProperties>
</file>